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1" r:id="rId2"/>
  </p:sldIdLst>
  <p:sldSz cx="6858000" cy="9906000" type="A4"/>
  <p:notesSz cx="6797675" cy="9928225"/>
  <p:embeddedFontLst>
    <p:embeddedFont>
      <p:font typeface="Open Sans Light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Roboto Condensed" charset="0"/>
      <p:regular r:id="rId13"/>
      <p:bold r:id="rId14"/>
      <p:italic r:id="rId15"/>
      <p:boldItalic r:id="rId16"/>
    </p:embeddedFont>
    <p:embeddedFont>
      <p:font typeface="Roboto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60" d="100"/>
          <a:sy n="60" d="100"/>
        </p:scale>
        <p:origin x="-2916" y="-198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32" Type="http://schemas.microsoft.com/office/2015/10/relationships/revisionInfo" Target="revisionInfo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31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60862" y="779632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5068" y="1172580"/>
            <a:ext cx="6307231" cy="77713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200" dirty="0" smtClean="0">
                <a:latin typeface="Roboto" panose="020B0604020202020204" charset="0"/>
                <a:ea typeface="Roboto" panose="020B0604020202020204" charset="0"/>
              </a:rPr>
              <a:t>УФНС России по </a:t>
            </a:r>
            <a:r>
              <a:rPr lang="en-US" sz="12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200" dirty="0" smtClean="0">
                <a:latin typeface="Roboto" panose="020B0604020202020204" charset="0"/>
                <a:ea typeface="Roboto" panose="020B0604020202020204" charset="0"/>
              </a:rPr>
              <a:t>Республике Татарстан  информирует,  что 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</a:rPr>
              <a:t>н</a:t>
            </a:r>
            <a:r>
              <a:rPr lang="ru-RU" sz="1200" dirty="0" smtClean="0"/>
              <a:t>аряду </a:t>
            </a:r>
            <a:r>
              <a:rPr lang="ru-RU" sz="1200" dirty="0"/>
              <a:t>с физическими лицами теперь и субъекты предпринимательской деятельности (организации и индивидуальные предприниматели)  смогут воспользоваться всеми преимуществами  расчета с бюджетом при помощи Единого налогового платежа.  Проектом Федерального закона № 46702-8 «О внесении изменений в часть первую и вторую Налогового кодекса Российской Федерации» предлагается  ввести институт Единого налогового счета (далее - ЕНС), в рамках которого для каждого налогоплательщика консолидируются в единое сальдо расчетов с бюджетом все подлежащие уплате и уплаченные с использованием единого налогового платежа налоги. </a:t>
            </a:r>
          </a:p>
          <a:p>
            <a:pPr algn="just"/>
            <a:r>
              <a:rPr lang="ru-RU" sz="1200" dirty="0"/>
              <a:t> Единым налоговым платежом (далее – ЕНП)  признаются денежные средства, добровольно перечисляемые налогоплательщиками  в бюджет на соответствующий счет федерального казначейства в счет будущего исполнения обязанности по уплате налогов, сборов и страховых взносов.</a:t>
            </a:r>
          </a:p>
          <a:p>
            <a:pPr algn="just"/>
            <a:r>
              <a:rPr lang="ru-RU" sz="1200" dirty="0"/>
              <a:t>Внедрение ЕНС имеет ряд неоспоримых преимуществ, основными из которых являются:   платеж  всего по  2 реквизитам  (ИНН и сумма платежа); единый  срок уплаты  в месяц; единое  сальдо расчетов с бюджетом; сокращенный до 1 дня срок  на возврат переплаты.</a:t>
            </a:r>
          </a:p>
          <a:p>
            <a:pPr algn="just"/>
            <a:r>
              <a:rPr lang="ru-RU" sz="1200" dirty="0"/>
              <a:t>Применение  ЕНС  позволит значительно сократить время и минимизировать ошибки при заполнении платежных документов. Отпадет необходимость в проведении уточнений и зачетов, а положительное сальдо по ЕНС  будет  являться денежным активом  налогоплательщика, который он может  быстро вернуть или направить на счет другого лица.</a:t>
            </a:r>
          </a:p>
          <a:p>
            <a:pPr algn="just"/>
            <a:r>
              <a:rPr lang="ru-RU" sz="1200" dirty="0"/>
              <a:t>Для распределения ЕНП предусмотрено представление налогоплательщиком Уведомления об исчисленных суммах налогов,  авансовых платежей по налогам, страховых взносов, которое содержит всего 5 реквизитов (ИНН, КПП, КБК, ОКТМО, срок уплаты). </a:t>
            </a:r>
          </a:p>
          <a:p>
            <a:pPr algn="just"/>
            <a:r>
              <a:rPr lang="ru-RU" sz="1200" dirty="0"/>
              <a:t>Налоговый орган на основе имеющихся у него документов (уведомлений и налоговых деклараций) и информации самостоятельно распределит единый налоговый платеж в счет исполнения плательщиком обязанностей по уплате налогов. </a:t>
            </a:r>
          </a:p>
          <a:p>
            <a:pPr algn="just"/>
            <a:r>
              <a:rPr lang="ru-RU" sz="1200" dirty="0"/>
              <a:t>Введение института единого налогового счета планируется одновременно с расширением сервисных возможностей ФНС России – онлайн доступности для плательщиков детализации начислений и уплаты налогов, а также дальнейшей интеграции с IT-платформами плательщиков в этой части. По ИНН можно будет платить как по номеру телефона, подключить </a:t>
            </a:r>
            <a:r>
              <a:rPr lang="ru-RU" sz="1200" dirty="0" err="1"/>
              <a:t>автоплатеж</a:t>
            </a:r>
            <a:r>
              <a:rPr lang="ru-RU" sz="1200" dirty="0"/>
              <a:t>. Актуальная сумма обязательств всегда будет доступна налогоплательщику онлайн. При необходимости всегда можно будет получить детализацию, как сформировался баланс, на что и как были распределены платежи.</a:t>
            </a:r>
          </a:p>
          <a:p>
            <a:pPr algn="just"/>
            <a:r>
              <a:rPr lang="ru-RU" sz="1200" dirty="0"/>
              <a:t>Для удобства налогоплательщиков ФНС России </a:t>
            </a:r>
            <a:r>
              <a:rPr lang="ru-RU" sz="1200" dirty="0" smtClean="0"/>
              <a:t>подготовило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брошюру «ЕНС 36.6 – Здоровый расчет по налогам» в форме </a:t>
            </a:r>
            <a:endParaRPr lang="ru-RU" sz="1200" dirty="0" smtClean="0"/>
          </a:p>
          <a:p>
            <a:pPr algn="just"/>
            <a:r>
              <a:rPr lang="ru-RU" sz="1200" dirty="0" smtClean="0"/>
              <a:t>«</a:t>
            </a:r>
            <a:r>
              <a:rPr lang="ru-RU" sz="1200" dirty="0"/>
              <a:t>вопрос-ответ», а также краткий буклет преимуществ ЕНС.</a:t>
            </a:r>
          </a:p>
          <a:p>
            <a:r>
              <a:rPr lang="ru-RU" sz="1200" dirty="0" smtClean="0"/>
              <a:t>         </a:t>
            </a:r>
            <a:endParaRPr lang="ru-RU" sz="1200" dirty="0"/>
          </a:p>
          <a:p>
            <a:pPr algn="just"/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68771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99507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72639" y="470265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400" b="1" i="1" dirty="0"/>
              <a:t>Единый налоговый счет - здоровый расчет по налогам</a:t>
            </a:r>
            <a:endParaRPr lang="ru-RU" sz="1400" dirty="0"/>
          </a:p>
        </p:txBody>
      </p:sp>
      <p:pic>
        <p:nvPicPr>
          <p:cNvPr id="17" name="Рисунок 16" descr="http://qrcoder.ru/code/?https%3A%2F%2Fwww.nalog.gov.ru%2Frn16%2Fnews%2Factivities_fts%2F12194344%2F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14" y="7848563"/>
            <a:ext cx="1095375" cy="10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9508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163783</TotalTime>
  <Words>413</Words>
  <Application>Microsoft Office PowerPoint</Application>
  <PresentationFormat>Лист A4 (210x297 мм)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Open Sans Light</vt:lpstr>
      <vt:lpstr>Calibri</vt:lpstr>
      <vt:lpstr>Roboto Condensed</vt:lpstr>
      <vt:lpstr>Roboto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Башатова Светлана Михайловна</cp:lastModifiedBy>
  <cp:revision>1913</cp:revision>
  <cp:lastPrinted>2022-03-21T08:32:16Z</cp:lastPrinted>
  <dcterms:created xsi:type="dcterms:W3CDTF">2014-10-08T23:03:32Z</dcterms:created>
  <dcterms:modified xsi:type="dcterms:W3CDTF">2022-10-21T08:23:25Z</dcterms:modified>
</cp:coreProperties>
</file>