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899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194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163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165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66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656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665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49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16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657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573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9BF0CF2-21DA-4581-B203-3A77AA170969}" type="datetimeFigureOut">
              <a:rPr lang="ru-RU" smtClean="0"/>
              <a:t>08.10.2025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98B6884E-7F85-4E5E-B8A2-CE568AFE6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67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4443" y="232365"/>
            <a:ext cx="11679382" cy="834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0745" indent="-2970530" algn="ctr">
              <a:lnSpc>
                <a:spcPct val="120000"/>
              </a:lnSpc>
              <a:spcAft>
                <a:spcPts val="0"/>
              </a:spcAft>
            </a:pPr>
            <a:r>
              <a:rPr lang="ru-RU" sz="4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Уважаемый налогоплательщик!</a:t>
            </a:r>
            <a:endParaRPr lang="ru-RU" sz="44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4443" y="1066376"/>
            <a:ext cx="11666913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Каждый гражданин Российской Федерации обязан платить 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 установленные налоги и 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сборы (статья 57 Конституции РФ). Наступил период уплаты имущественных налогов и НДФЛ за 2024 год.  </a:t>
            </a:r>
          </a:p>
          <a:p>
            <a:pPr algn="just"/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6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Имущественные </a:t>
            </a:r>
            <a:r>
              <a:rPr lang="ru-RU" sz="2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физических лиц включают в себя: земельный налог с физических лиц, налог на имущество с физических лиц, транспортный налог с физических лиц. </a:t>
            </a:r>
            <a:endParaRPr lang="ru-RU" sz="2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 (НДФЛ)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2024 год, уплачивается если: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не удержал агент (например, от продажи имущества),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с выигрышей, полученных от азартных игр в казино и игровых автоматах,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с процентов по банковским вкладам,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для граждан с доходом свыше 5 млн рублей. </a:t>
            </a:r>
          </a:p>
        </p:txBody>
      </p:sp>
    </p:spTree>
    <p:extLst>
      <p:ext uri="{BB962C8B-B14F-4D97-AF65-F5344CB8AC3E}">
        <p14:creationId xmlns:p14="http://schemas.microsoft.com/office/powerpoint/2010/main" val="334442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4443" y="363915"/>
            <a:ext cx="11666913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Налоговое уведомление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документ, который информирует налогоплательщика о сумме налога, который нужно уплатить, и отведенный период для оплаты. В нем также могут быть указаны сведения о налоговых льготах, вычетах или иных послаблениях, которые уменьшают сумму налога. Налоговая служба направляет уведомление в личный кабинет налогоплательщика на сайте ФНС, а также может отправить через мобильное приложение «Налоги ФЛ» или на портал </a:t>
            </a:r>
            <a:r>
              <a:rPr lang="ru-RU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Госуслуги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если пользователь активировал опцию. </a:t>
            </a:r>
          </a:p>
          <a:p>
            <a:pPr algn="just"/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В 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 со статья 409 Налогового кодекса 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оплатить налоги необходимо в период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сентября по ноябрь 2025 </a:t>
            </a:r>
            <a:r>
              <a:rPr lang="ru-RU" sz="3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не позднее              1 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года. </a:t>
            </a:r>
          </a:p>
          <a:p>
            <a:pPr algn="just"/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В 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противном 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случае, 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едином налоговом счете — ЕНС образуется задолженность. И уже с 1 декабря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ежедневно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начисляется пени в размере 1/300 ставки ЦБ РФ за каждый день 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просрочки  (статья 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 НК 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РФ).</a:t>
            </a:r>
            <a:endParaRPr lang="ru-RU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59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24</TotalTime>
  <Words>122</Words>
  <Application>Microsoft Office PowerPoint</Application>
  <PresentationFormat>Широкоэкранный</PresentationFormat>
  <Paragraphs>13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Calibri</vt:lpstr>
      <vt:lpstr>Corbel</vt:lpstr>
      <vt:lpstr>Times New Roman</vt:lpstr>
      <vt:lpstr>Wingdings</vt:lpstr>
      <vt:lpstr>Базис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В. Чепенко</dc:creator>
  <cp:lastModifiedBy>Светлана В. Чепенко</cp:lastModifiedBy>
  <cp:revision>3</cp:revision>
  <dcterms:created xsi:type="dcterms:W3CDTF">2025-10-08T12:43:13Z</dcterms:created>
  <dcterms:modified xsi:type="dcterms:W3CDTF">2025-10-08T13:08:12Z</dcterms:modified>
</cp:coreProperties>
</file>