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20" y="9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2" y="2339752"/>
            <a:ext cx="6048672" cy="619268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Гражданин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обязан обратиться в арбитражный суд с заявлением о признании его банкротом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случае, если удовлетворение требований одного кредитора или нескольких кредиторов приводит к невозможности исполнения гражданином денежных обязательств и (или) обязанности по уплате обязательных платежей в полном объеме перед другими кредиторами и размер таких обязательств и обязанности в совокупности составляет не менее чем пятьсот тысяч рублей, не позднее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тридцати рабочих дней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 дня, когда он узнал или должен был узнать об этом.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(п.1 ст.213.4 Закона о банкротстве)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Неисполнение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индивидуальным предпринимателем или гражданином обязанности по подаче заявления о признании соответственно индивидуального предпринимателя, гражданина банкротом в арбитражный суд в случаях, предусмотренных законодательством о несостоятельности (банкротстве),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влечет наложение административного штрафа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граждан в размере от одной тысячи до трех тысяч рублей; на должностных лиц – от пяти тысяч до десяти тысяч рублей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(ч.5 ст.14.13 КоАП РФ).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неисполнении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обращению в арбитражный суд с заявлением о признании себя банкротом и наличии признаков административного правонарушения, предусмотренного 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ст.14.13 КоАП РФ,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налоговый орган в силу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23.5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РФ вправе возбудить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производство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делу об указанном административном правонарушении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При установлении фактов совершения неправомерных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действий при банкротстве арбитражным судом в соответствии со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213.28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Закона о банкротстве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может быть рассмотрен вопрос 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неосвобождении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гражданина-должника от обязательств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19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9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Применяемые сокращения:</a:t>
            </a:r>
          </a:p>
          <a:p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Закон о банкротстве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– Федеральный закон от 26.10.2002 №127-ФЗ «О несостоятельности (банкротстве)</a:t>
            </a:r>
          </a:p>
          <a:p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РФ -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Российской Федерации об административных правонарушениях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95536"/>
            <a:ext cx="4940002" cy="1584176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Уважаемые </a:t>
            </a:r>
            <a:r>
              <a:rPr lang="ru-RU" sz="1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алогоплательщики!</a:t>
            </a:r>
            <a:r>
              <a:rPr lang="ru-RU" sz="1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1 октября 2015 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введен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в действие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положения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закона от 26.10.2002  №127 – ФЗ   «О несостоятельности (банкротстве)», регулирующие  процедуры, применяемые в делах о несостоятельности (банкротстве) граждан.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672" y="323528"/>
            <a:ext cx="926976" cy="945232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534150" y="7599857"/>
            <a:ext cx="323850" cy="1136551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3529"/>
            <a:ext cx="166328" cy="986894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534150" y="8736408"/>
            <a:ext cx="323850" cy="407592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10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57</TotalTime>
  <Words>59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Уважаемые налогоплательщики!   C 1 октября 2015  введены в действие положения Федерального  закона от 26.10.2002  №127 – ФЗ   «О несостоятельности (банкротстве)», регулирующие  процедуры, применяемые в делах о несостоятельности (банкротстве) граждан.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налогоплательщики!</dc:title>
  <dc:creator>Хаертдинова Светлана Рамилевна</dc:creator>
  <cp:lastModifiedBy>1689-00-049</cp:lastModifiedBy>
  <cp:revision>10</cp:revision>
  <dcterms:modified xsi:type="dcterms:W3CDTF">2016-06-20T11:37:56Z</dcterms:modified>
</cp:coreProperties>
</file>